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C08D6-F9A5-4A15-A0F2-34DAA5B9854C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10580-4357-4934-87DE-2BF645F9E8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77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0580-4357-4934-87DE-2BF645F9E80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639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044982-AC30-46CA-A0E1-C818A2442500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BB2E4E8-F052-4997-B2C8-F14A43C28F3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5.jpg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82879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A Brave Fly </a:t>
            </a:r>
            <a:endParaRPr lang="en-CA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24000"/>
            <a:ext cx="3581400" cy="36948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5541816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By </a:t>
            </a:r>
            <a:r>
              <a:rPr lang="en-US" sz="4000" dirty="0" smtClean="0"/>
              <a:t>S. </a:t>
            </a:r>
            <a:r>
              <a:rPr lang="en-US" sz="4000" smtClean="0"/>
              <a:t>T.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3658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 flew home, and proved his siblings wrong. His parents were worried and mad. But after that they lived happily ever after.</a:t>
            </a:r>
            <a:endParaRPr lang="en-C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024" y="4518614"/>
            <a:ext cx="2345144" cy="17565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598" y="2616159"/>
            <a:ext cx="1419610" cy="1464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310" y="4589567"/>
            <a:ext cx="1269112" cy="16856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5" y="2278677"/>
            <a:ext cx="2246761" cy="224676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87967"/>
            <a:ext cx="1729299" cy="17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1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81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upon a time there was a fly named Ted. Ted lived at home in a garden with his brother, sister, and parents. </a:t>
            </a:r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03" y="1571410"/>
            <a:ext cx="1276779" cy="12767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070" y="1657938"/>
            <a:ext cx="1486333" cy="11902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122" y="1510391"/>
            <a:ext cx="1261141" cy="167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934" y="1571410"/>
            <a:ext cx="2224088" cy="16659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73" y="3623498"/>
            <a:ext cx="2105025" cy="2171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73703" y="3000779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Mama fly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2986736" y="300077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Papa fly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5063620" y="3052663"/>
            <a:ext cx="108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Sister fly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6607103" y="5983535"/>
            <a:ext cx="591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Ted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6757122" y="3184345"/>
            <a:ext cx="1323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Brother fly</a:t>
            </a:r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7" y="3623498"/>
            <a:ext cx="3392937" cy="25447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65523" y="6395546"/>
            <a:ext cx="204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Garden (home)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301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day Ted was arguing with his brother and sister, they said he was too chicken to do anything. So he proved them wrong and left home.</a:t>
            </a:r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6480"/>
            <a:ext cx="1524000" cy="11415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441" y="1986480"/>
            <a:ext cx="3124200" cy="32231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30" y="3602607"/>
            <a:ext cx="3303870" cy="24779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399" y="2362200"/>
            <a:ext cx="759858" cy="100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842" y="5334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Ted was flying past a pond and landed on a lily pad close to the edge.</a:t>
            </a:r>
            <a:endParaRPr lang="en-C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21" y="1827031"/>
            <a:ext cx="5257800" cy="38184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46" y="4146737"/>
            <a:ext cx="692794" cy="7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52516"/>
            <a:ext cx="3967507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1836" y="616339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 thing he knows he’s in a very dark paper bag. </a:t>
            </a: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81936" y="5222544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 he saw light and was let out into a tank with a …….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6642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991" y="1676400"/>
            <a:ext cx="6043819" cy="40586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5680" y="361666"/>
            <a:ext cx="3954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haroni" pitchFamily="2" charset="-79"/>
                <a:cs typeface="Aharoni" pitchFamily="2" charset="-79"/>
              </a:rPr>
              <a:t>FROG!!!!!</a:t>
            </a:r>
            <a:endParaRPr lang="en-CA" sz="72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35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frogs tongue was going crazy everywhere trying to catch Ted. There were foot steps coming up the stairs…</a:t>
            </a:r>
            <a:endParaRPr lang="en-C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28800"/>
            <a:ext cx="3276600" cy="422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096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lid on the tank came off and he flew out the tank and out the bedroom window.</a:t>
            </a:r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258" y="2094931"/>
            <a:ext cx="4908279" cy="36764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497" y="4032966"/>
            <a:ext cx="291835" cy="30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869" y="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 was lost and didn’t know where to go, so he flew up high in the sky and he could see his home from there. </a:t>
            </a:r>
            <a:endParaRPr lang="en-C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9764"/>
            <a:ext cx="9144000" cy="571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057400"/>
            <a:ext cx="431754" cy="44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3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284</TotalTime>
  <Words>217</Words>
  <Application>Microsoft Office PowerPoint</Application>
  <PresentationFormat>On-screen Show (4:3)</PresentationFormat>
  <Paragraphs>19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A Brave Fly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Brave Fly</dc:title>
  <dc:creator>tech</dc:creator>
  <cp:lastModifiedBy>tech</cp:lastModifiedBy>
  <cp:revision>15</cp:revision>
  <dcterms:created xsi:type="dcterms:W3CDTF">2013-05-14T16:05:25Z</dcterms:created>
  <dcterms:modified xsi:type="dcterms:W3CDTF">2013-10-21T20:36:19Z</dcterms:modified>
</cp:coreProperties>
</file>